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1032" y="-1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2668" y="1208531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500"/>
                </a:moveTo>
                <a:lnTo>
                  <a:pt x="0" y="5143500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500"/>
                </a:lnTo>
                <a:close/>
              </a:path>
            </a:pathLst>
          </a:custGeom>
          <a:solidFill>
            <a:srgbClr val="0EA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45037" y="2370454"/>
            <a:ext cx="1203325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2668" y="1208531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500"/>
                </a:moveTo>
                <a:lnTo>
                  <a:pt x="0" y="5143500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500"/>
                </a:lnTo>
                <a:close/>
              </a:path>
            </a:pathLst>
          </a:custGeom>
          <a:solidFill>
            <a:srgbClr val="0EA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12450" y="2301240"/>
            <a:ext cx="1654810" cy="1419225"/>
          </a:xfrm>
          <a:custGeom>
            <a:avLst/>
            <a:gdLst/>
            <a:ahLst/>
            <a:cxnLst/>
            <a:rect l="l" t="t" r="r" b="b"/>
            <a:pathLst>
              <a:path w="1654810" h="1419225">
                <a:moveTo>
                  <a:pt x="339964" y="1418844"/>
                </a:moveTo>
                <a:lnTo>
                  <a:pt x="276909" y="1411414"/>
                </a:lnTo>
                <a:lnTo>
                  <a:pt x="210424" y="1386840"/>
                </a:lnTo>
                <a:lnTo>
                  <a:pt x="171443" y="1365218"/>
                </a:lnTo>
                <a:lnTo>
                  <a:pt x="136239" y="1340137"/>
                </a:lnTo>
                <a:lnTo>
                  <a:pt x="104890" y="1311834"/>
                </a:lnTo>
                <a:lnTo>
                  <a:pt x="77476" y="1280549"/>
                </a:lnTo>
                <a:lnTo>
                  <a:pt x="54073" y="1246519"/>
                </a:lnTo>
                <a:lnTo>
                  <a:pt x="34762" y="1209982"/>
                </a:lnTo>
                <a:lnTo>
                  <a:pt x="19621" y="1171178"/>
                </a:lnTo>
                <a:lnTo>
                  <a:pt x="8727" y="1130345"/>
                </a:lnTo>
                <a:lnTo>
                  <a:pt x="2161" y="1087721"/>
                </a:lnTo>
                <a:lnTo>
                  <a:pt x="0" y="1043544"/>
                </a:lnTo>
                <a:lnTo>
                  <a:pt x="2322" y="998054"/>
                </a:lnTo>
                <a:lnTo>
                  <a:pt x="9208" y="951488"/>
                </a:lnTo>
                <a:lnTo>
                  <a:pt x="20734" y="904084"/>
                </a:lnTo>
                <a:lnTo>
                  <a:pt x="36980" y="856082"/>
                </a:lnTo>
                <a:lnTo>
                  <a:pt x="58024" y="807720"/>
                </a:lnTo>
                <a:lnTo>
                  <a:pt x="98027" y="725020"/>
                </a:lnTo>
                <a:lnTo>
                  <a:pt x="118864" y="682533"/>
                </a:lnTo>
                <a:lnTo>
                  <a:pt x="140412" y="639561"/>
                </a:lnTo>
                <a:lnTo>
                  <a:pt x="162785" y="596310"/>
                </a:lnTo>
                <a:lnTo>
                  <a:pt x="186097" y="552986"/>
                </a:lnTo>
                <a:lnTo>
                  <a:pt x="210462" y="509793"/>
                </a:lnTo>
                <a:lnTo>
                  <a:pt x="235996" y="466937"/>
                </a:lnTo>
                <a:lnTo>
                  <a:pt x="262812" y="424624"/>
                </a:lnTo>
                <a:lnTo>
                  <a:pt x="291025" y="383059"/>
                </a:lnTo>
                <a:lnTo>
                  <a:pt x="320749" y="342447"/>
                </a:lnTo>
                <a:lnTo>
                  <a:pt x="352100" y="302993"/>
                </a:lnTo>
                <a:lnTo>
                  <a:pt x="385191" y="264904"/>
                </a:lnTo>
                <a:lnTo>
                  <a:pt x="420136" y="228384"/>
                </a:lnTo>
                <a:lnTo>
                  <a:pt x="457051" y="193639"/>
                </a:lnTo>
                <a:lnTo>
                  <a:pt x="496050" y="160875"/>
                </a:lnTo>
                <a:lnTo>
                  <a:pt x="537247" y="130295"/>
                </a:lnTo>
                <a:lnTo>
                  <a:pt x="580756" y="102108"/>
                </a:lnTo>
                <a:lnTo>
                  <a:pt x="631554" y="74092"/>
                </a:lnTo>
                <a:lnTo>
                  <a:pt x="681960" y="51435"/>
                </a:lnTo>
                <a:lnTo>
                  <a:pt x="731579" y="33635"/>
                </a:lnTo>
                <a:lnTo>
                  <a:pt x="780019" y="20193"/>
                </a:lnTo>
                <a:lnTo>
                  <a:pt x="826888" y="10608"/>
                </a:lnTo>
                <a:lnTo>
                  <a:pt x="871793" y="4381"/>
                </a:lnTo>
                <a:lnTo>
                  <a:pt x="914340" y="1012"/>
                </a:lnTo>
                <a:lnTo>
                  <a:pt x="954136" y="0"/>
                </a:lnTo>
                <a:lnTo>
                  <a:pt x="1022764" y="3095"/>
                </a:lnTo>
                <a:lnTo>
                  <a:pt x="1075675" y="9906"/>
                </a:lnTo>
                <a:lnTo>
                  <a:pt x="1121776" y="19812"/>
                </a:lnTo>
                <a:lnTo>
                  <a:pt x="1161115" y="32980"/>
                </a:lnTo>
                <a:lnTo>
                  <a:pt x="1261603" y="81724"/>
                </a:lnTo>
                <a:lnTo>
                  <a:pt x="1396954" y="179903"/>
                </a:lnTo>
                <a:lnTo>
                  <a:pt x="1540876" y="341376"/>
                </a:lnTo>
                <a:lnTo>
                  <a:pt x="1568086" y="383630"/>
                </a:lnTo>
                <a:lnTo>
                  <a:pt x="1591504" y="427434"/>
                </a:lnTo>
                <a:lnTo>
                  <a:pt x="1611164" y="472512"/>
                </a:lnTo>
                <a:lnTo>
                  <a:pt x="1627099" y="518591"/>
                </a:lnTo>
                <a:lnTo>
                  <a:pt x="1639343" y="565394"/>
                </a:lnTo>
                <a:lnTo>
                  <a:pt x="1647929" y="612648"/>
                </a:lnTo>
                <a:lnTo>
                  <a:pt x="1652890" y="660078"/>
                </a:lnTo>
                <a:lnTo>
                  <a:pt x="1654259" y="707409"/>
                </a:lnTo>
                <a:lnTo>
                  <a:pt x="1652070" y="754367"/>
                </a:lnTo>
                <a:lnTo>
                  <a:pt x="1646357" y="800677"/>
                </a:lnTo>
                <a:lnTo>
                  <a:pt x="1637151" y="846065"/>
                </a:lnTo>
                <a:lnTo>
                  <a:pt x="1624488" y="890255"/>
                </a:lnTo>
                <a:lnTo>
                  <a:pt x="1608400" y="932974"/>
                </a:lnTo>
                <a:lnTo>
                  <a:pt x="1588921" y="973946"/>
                </a:lnTo>
                <a:lnTo>
                  <a:pt x="1566083" y="1012898"/>
                </a:lnTo>
                <a:lnTo>
                  <a:pt x="1539920" y="1049553"/>
                </a:lnTo>
                <a:lnTo>
                  <a:pt x="1510466" y="1083638"/>
                </a:lnTo>
                <a:lnTo>
                  <a:pt x="1477754" y="1114879"/>
                </a:lnTo>
                <a:lnTo>
                  <a:pt x="1441816" y="1143000"/>
                </a:lnTo>
                <a:lnTo>
                  <a:pt x="1389325" y="1178206"/>
                </a:lnTo>
                <a:lnTo>
                  <a:pt x="1341604" y="1206923"/>
                </a:lnTo>
                <a:lnTo>
                  <a:pt x="1297633" y="1229859"/>
                </a:lnTo>
                <a:lnTo>
                  <a:pt x="1256392" y="1247722"/>
                </a:lnTo>
                <a:lnTo>
                  <a:pt x="1216862" y="1261219"/>
                </a:lnTo>
                <a:lnTo>
                  <a:pt x="1178022" y="1271057"/>
                </a:lnTo>
                <a:lnTo>
                  <a:pt x="1138854" y="1277945"/>
                </a:lnTo>
                <a:lnTo>
                  <a:pt x="1098337" y="1282589"/>
                </a:lnTo>
                <a:lnTo>
                  <a:pt x="1055452" y="1285697"/>
                </a:lnTo>
                <a:lnTo>
                  <a:pt x="1009179" y="1287977"/>
                </a:lnTo>
                <a:lnTo>
                  <a:pt x="958499" y="1290137"/>
                </a:lnTo>
                <a:lnTo>
                  <a:pt x="902391" y="1292883"/>
                </a:lnTo>
                <a:lnTo>
                  <a:pt x="839836" y="1296924"/>
                </a:lnTo>
                <a:lnTo>
                  <a:pt x="781272" y="1303542"/>
                </a:lnTo>
                <a:lnTo>
                  <a:pt x="726650" y="1313670"/>
                </a:lnTo>
                <a:lnTo>
                  <a:pt x="675533" y="1326437"/>
                </a:lnTo>
                <a:lnTo>
                  <a:pt x="627479" y="1340970"/>
                </a:lnTo>
                <a:lnTo>
                  <a:pt x="582050" y="1356395"/>
                </a:lnTo>
                <a:lnTo>
                  <a:pt x="538806" y="1371841"/>
                </a:lnTo>
                <a:lnTo>
                  <a:pt x="497306" y="1386435"/>
                </a:lnTo>
                <a:lnTo>
                  <a:pt x="457112" y="1399305"/>
                </a:lnTo>
                <a:lnTo>
                  <a:pt x="417783" y="1409578"/>
                </a:lnTo>
                <a:lnTo>
                  <a:pt x="378881" y="1416382"/>
                </a:lnTo>
                <a:lnTo>
                  <a:pt x="339964" y="1418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45742" y="2525268"/>
            <a:ext cx="1183005" cy="728980"/>
          </a:xfrm>
          <a:custGeom>
            <a:avLst/>
            <a:gdLst/>
            <a:ahLst/>
            <a:cxnLst/>
            <a:rect l="l" t="t" r="r" b="b"/>
            <a:pathLst>
              <a:path w="1183004" h="728979">
                <a:moveTo>
                  <a:pt x="276600" y="728472"/>
                </a:moveTo>
                <a:lnTo>
                  <a:pt x="222490" y="725018"/>
                </a:lnTo>
                <a:lnTo>
                  <a:pt x="174461" y="714652"/>
                </a:lnTo>
                <a:lnTo>
                  <a:pt x="132513" y="697364"/>
                </a:lnTo>
                <a:lnTo>
                  <a:pt x="96646" y="673144"/>
                </a:lnTo>
                <a:lnTo>
                  <a:pt x="66859" y="641985"/>
                </a:lnTo>
                <a:lnTo>
                  <a:pt x="29712" y="572635"/>
                </a:lnTo>
                <a:lnTo>
                  <a:pt x="16710" y="529232"/>
                </a:lnTo>
                <a:lnTo>
                  <a:pt x="7423" y="480003"/>
                </a:lnTo>
                <a:lnTo>
                  <a:pt x="1850" y="424894"/>
                </a:lnTo>
                <a:lnTo>
                  <a:pt x="0" y="364236"/>
                </a:lnTo>
                <a:lnTo>
                  <a:pt x="1859" y="303775"/>
                </a:lnTo>
                <a:lnTo>
                  <a:pt x="7447" y="249209"/>
                </a:lnTo>
                <a:lnTo>
                  <a:pt x="16770" y="200227"/>
                </a:lnTo>
                <a:lnTo>
                  <a:pt x="29810" y="156943"/>
                </a:lnTo>
                <a:lnTo>
                  <a:pt x="46571" y="119316"/>
                </a:lnTo>
                <a:lnTo>
                  <a:pt x="96917" y="55958"/>
                </a:lnTo>
                <a:lnTo>
                  <a:pt x="132801" y="31526"/>
                </a:lnTo>
                <a:lnTo>
                  <a:pt x="174707" y="14052"/>
                </a:lnTo>
                <a:lnTo>
                  <a:pt x="222638" y="3542"/>
                </a:lnTo>
                <a:lnTo>
                  <a:pt x="276600" y="0"/>
                </a:lnTo>
                <a:lnTo>
                  <a:pt x="330656" y="3542"/>
                </a:lnTo>
                <a:lnTo>
                  <a:pt x="378561" y="14013"/>
                </a:lnTo>
                <a:lnTo>
                  <a:pt x="420467" y="31443"/>
                </a:lnTo>
                <a:lnTo>
                  <a:pt x="456328" y="55824"/>
                </a:lnTo>
                <a:lnTo>
                  <a:pt x="486150" y="87153"/>
                </a:lnTo>
                <a:lnTo>
                  <a:pt x="500671" y="109728"/>
                </a:lnTo>
                <a:lnTo>
                  <a:pt x="276600" y="109728"/>
                </a:lnTo>
                <a:lnTo>
                  <a:pt x="246401" y="113569"/>
                </a:lnTo>
                <a:lnTo>
                  <a:pt x="199862" y="143897"/>
                </a:lnTo>
                <a:lnTo>
                  <a:pt x="171274" y="205283"/>
                </a:lnTo>
                <a:lnTo>
                  <a:pt x="162490" y="249209"/>
                </a:lnTo>
                <a:lnTo>
                  <a:pt x="157267" y="301585"/>
                </a:lnTo>
                <a:lnTo>
                  <a:pt x="155442" y="364236"/>
                </a:lnTo>
                <a:lnTo>
                  <a:pt x="157244" y="426172"/>
                </a:lnTo>
                <a:lnTo>
                  <a:pt x="162645" y="479107"/>
                </a:lnTo>
                <a:lnTo>
                  <a:pt x="171636" y="523041"/>
                </a:lnTo>
                <a:lnTo>
                  <a:pt x="200800" y="584601"/>
                </a:lnTo>
                <a:lnTo>
                  <a:pt x="246987" y="614995"/>
                </a:lnTo>
                <a:lnTo>
                  <a:pt x="276600" y="618744"/>
                </a:lnTo>
                <a:lnTo>
                  <a:pt x="501876" y="618744"/>
                </a:lnTo>
                <a:lnTo>
                  <a:pt x="486626" y="642461"/>
                </a:lnTo>
                <a:lnTo>
                  <a:pt x="456919" y="673461"/>
                </a:lnTo>
                <a:lnTo>
                  <a:pt x="421063" y="697549"/>
                </a:lnTo>
                <a:lnTo>
                  <a:pt x="379058" y="714737"/>
                </a:lnTo>
                <a:lnTo>
                  <a:pt x="330904" y="725040"/>
                </a:lnTo>
                <a:lnTo>
                  <a:pt x="276600" y="728472"/>
                </a:lnTo>
                <a:close/>
              </a:path>
              <a:path w="1183004" h="728979">
                <a:moveTo>
                  <a:pt x="501876" y="618744"/>
                </a:moveTo>
                <a:lnTo>
                  <a:pt x="276600" y="618744"/>
                </a:lnTo>
                <a:lnTo>
                  <a:pt x="306212" y="614940"/>
                </a:lnTo>
                <a:lnTo>
                  <a:pt x="331476" y="603384"/>
                </a:lnTo>
                <a:lnTo>
                  <a:pt x="368992" y="557022"/>
                </a:lnTo>
                <a:lnTo>
                  <a:pt x="390590" y="477774"/>
                </a:lnTo>
                <a:lnTo>
                  <a:pt x="395971" y="424894"/>
                </a:lnTo>
                <a:lnTo>
                  <a:pt x="397758" y="363378"/>
                </a:lnTo>
                <a:lnTo>
                  <a:pt x="396006" y="301585"/>
                </a:lnTo>
                <a:lnTo>
                  <a:pt x="390731" y="248726"/>
                </a:lnTo>
                <a:lnTo>
                  <a:pt x="381966" y="205001"/>
                </a:lnTo>
                <a:lnTo>
                  <a:pt x="353337" y="143817"/>
                </a:lnTo>
                <a:lnTo>
                  <a:pt x="306798" y="113566"/>
                </a:lnTo>
                <a:lnTo>
                  <a:pt x="276600" y="109728"/>
                </a:lnTo>
                <a:lnTo>
                  <a:pt x="500671" y="109728"/>
                </a:lnTo>
                <a:lnTo>
                  <a:pt x="523431" y="156594"/>
                </a:lnTo>
                <a:lnTo>
                  <a:pt x="536466" y="199822"/>
                </a:lnTo>
                <a:lnTo>
                  <a:pt x="545769" y="248726"/>
                </a:lnTo>
                <a:lnTo>
                  <a:pt x="551347" y="303307"/>
                </a:lnTo>
                <a:lnTo>
                  <a:pt x="553200" y="363378"/>
                </a:lnTo>
                <a:lnTo>
                  <a:pt x="551348" y="424978"/>
                </a:lnTo>
                <a:lnTo>
                  <a:pt x="545808" y="480282"/>
                </a:lnTo>
                <a:lnTo>
                  <a:pt x="536561" y="529732"/>
                </a:lnTo>
                <a:lnTo>
                  <a:pt x="523615" y="573246"/>
                </a:lnTo>
                <a:lnTo>
                  <a:pt x="506970" y="610822"/>
                </a:lnTo>
                <a:lnTo>
                  <a:pt x="501876" y="618744"/>
                </a:lnTo>
                <a:close/>
              </a:path>
              <a:path w="1183004" h="728979">
                <a:moveTo>
                  <a:pt x="690556" y="173736"/>
                </a:moveTo>
                <a:lnTo>
                  <a:pt x="676650" y="173736"/>
                </a:lnTo>
                <a:lnTo>
                  <a:pt x="676650" y="43910"/>
                </a:lnTo>
                <a:lnTo>
                  <a:pt x="723558" y="28160"/>
                </a:lnTo>
                <a:lnTo>
                  <a:pt x="769752" y="15890"/>
                </a:lnTo>
                <a:lnTo>
                  <a:pt x="815229" y="7103"/>
                </a:lnTo>
                <a:lnTo>
                  <a:pt x="859984" y="1805"/>
                </a:lnTo>
                <a:lnTo>
                  <a:pt x="904012" y="0"/>
                </a:lnTo>
                <a:lnTo>
                  <a:pt x="964717" y="3034"/>
                </a:lnTo>
                <a:lnTo>
                  <a:pt x="1017538" y="11989"/>
                </a:lnTo>
                <a:lnTo>
                  <a:pt x="1062482" y="26856"/>
                </a:lnTo>
                <a:lnTo>
                  <a:pt x="1099560" y="47625"/>
                </a:lnTo>
                <a:lnTo>
                  <a:pt x="1128563" y="73343"/>
                </a:lnTo>
                <a:lnTo>
                  <a:pt x="1153504" y="114300"/>
                </a:lnTo>
                <a:lnTo>
                  <a:pt x="886009" y="114300"/>
                </a:lnTo>
                <a:lnTo>
                  <a:pt x="842611" y="118068"/>
                </a:lnTo>
                <a:lnTo>
                  <a:pt x="795569" y="129230"/>
                </a:lnTo>
                <a:lnTo>
                  <a:pt x="744884" y="147786"/>
                </a:lnTo>
                <a:lnTo>
                  <a:pt x="690556" y="173736"/>
                </a:lnTo>
                <a:close/>
              </a:path>
              <a:path w="1183004" h="728979">
                <a:moveTo>
                  <a:pt x="1151670" y="614172"/>
                </a:moveTo>
                <a:lnTo>
                  <a:pt x="871055" y="614172"/>
                </a:lnTo>
                <a:lnTo>
                  <a:pt x="905759" y="612332"/>
                </a:lnTo>
                <a:lnTo>
                  <a:pt x="936444" y="606671"/>
                </a:lnTo>
                <a:lnTo>
                  <a:pt x="985831" y="583882"/>
                </a:lnTo>
                <a:lnTo>
                  <a:pt x="1016859" y="546461"/>
                </a:lnTo>
                <a:lnTo>
                  <a:pt x="1027170" y="494823"/>
                </a:lnTo>
                <a:lnTo>
                  <a:pt x="1025152" y="472996"/>
                </a:lnTo>
                <a:lnTo>
                  <a:pt x="1009007" y="437200"/>
                </a:lnTo>
                <a:lnTo>
                  <a:pt x="974430" y="412122"/>
                </a:lnTo>
                <a:lnTo>
                  <a:pt x="907668" y="399407"/>
                </a:lnTo>
                <a:lnTo>
                  <a:pt x="861339" y="397764"/>
                </a:lnTo>
                <a:lnTo>
                  <a:pt x="820477" y="397764"/>
                </a:lnTo>
                <a:lnTo>
                  <a:pt x="820477" y="292608"/>
                </a:lnTo>
                <a:lnTo>
                  <a:pt x="859053" y="292608"/>
                </a:lnTo>
                <a:lnTo>
                  <a:pt x="915211" y="288802"/>
                </a:lnTo>
                <a:lnTo>
                  <a:pt x="958872" y="277275"/>
                </a:lnTo>
                <a:lnTo>
                  <a:pt x="990048" y="258030"/>
                </a:lnTo>
                <a:lnTo>
                  <a:pt x="1008747" y="231071"/>
                </a:lnTo>
                <a:lnTo>
                  <a:pt x="1014978" y="196405"/>
                </a:lnTo>
                <a:lnTo>
                  <a:pt x="1012887" y="177528"/>
                </a:lnTo>
                <a:lnTo>
                  <a:pt x="981450" y="135255"/>
                </a:lnTo>
                <a:lnTo>
                  <a:pt x="940873" y="119598"/>
                </a:lnTo>
                <a:lnTo>
                  <a:pt x="886009" y="114300"/>
                </a:lnTo>
                <a:lnTo>
                  <a:pt x="1153504" y="114300"/>
                </a:lnTo>
                <a:lnTo>
                  <a:pt x="1161710" y="136390"/>
                </a:lnTo>
                <a:lnTo>
                  <a:pt x="1165854" y="173736"/>
                </a:lnTo>
                <a:lnTo>
                  <a:pt x="1163565" y="202223"/>
                </a:lnTo>
                <a:lnTo>
                  <a:pt x="1145199" y="253554"/>
                </a:lnTo>
                <a:lnTo>
                  <a:pt x="1109190" y="296596"/>
                </a:lnTo>
                <a:lnTo>
                  <a:pt x="1060146" y="326028"/>
                </a:lnTo>
                <a:lnTo>
                  <a:pt x="1030980" y="335280"/>
                </a:lnTo>
                <a:lnTo>
                  <a:pt x="1030980" y="341757"/>
                </a:lnTo>
                <a:lnTo>
                  <a:pt x="1093702" y="361676"/>
                </a:lnTo>
                <a:lnTo>
                  <a:pt x="1141851" y="396240"/>
                </a:lnTo>
                <a:lnTo>
                  <a:pt x="1172450" y="444257"/>
                </a:lnTo>
                <a:lnTo>
                  <a:pt x="1182618" y="504348"/>
                </a:lnTo>
                <a:lnTo>
                  <a:pt x="1177757" y="552799"/>
                </a:lnTo>
                <a:lnTo>
                  <a:pt x="1163163" y="596134"/>
                </a:lnTo>
                <a:lnTo>
                  <a:pt x="1151670" y="614172"/>
                </a:lnTo>
                <a:close/>
              </a:path>
              <a:path w="1183004" h="728979">
                <a:moveTo>
                  <a:pt x="893439" y="728472"/>
                </a:moveTo>
                <a:lnTo>
                  <a:pt x="842735" y="726721"/>
                </a:lnTo>
                <a:lnTo>
                  <a:pt x="793723" y="721464"/>
                </a:lnTo>
                <a:lnTo>
                  <a:pt x="746403" y="712691"/>
                </a:lnTo>
                <a:lnTo>
                  <a:pt x="700775" y="700393"/>
                </a:lnTo>
                <a:lnTo>
                  <a:pt x="656838" y="684561"/>
                </a:lnTo>
                <a:lnTo>
                  <a:pt x="656838" y="553212"/>
                </a:lnTo>
                <a:lnTo>
                  <a:pt x="671697" y="553212"/>
                </a:lnTo>
                <a:lnTo>
                  <a:pt x="724077" y="579949"/>
                </a:lnTo>
                <a:lnTo>
                  <a:pt x="774769" y="599015"/>
                </a:lnTo>
                <a:lnTo>
                  <a:pt x="823765" y="610420"/>
                </a:lnTo>
                <a:lnTo>
                  <a:pt x="871055" y="614172"/>
                </a:lnTo>
                <a:lnTo>
                  <a:pt x="1151670" y="614172"/>
                </a:lnTo>
                <a:lnTo>
                  <a:pt x="1138818" y="634342"/>
                </a:lnTo>
                <a:lnTo>
                  <a:pt x="1104703" y="667416"/>
                </a:lnTo>
                <a:lnTo>
                  <a:pt x="1062250" y="694155"/>
                </a:lnTo>
                <a:lnTo>
                  <a:pt x="1012894" y="713232"/>
                </a:lnTo>
                <a:lnTo>
                  <a:pt x="956627" y="724665"/>
                </a:lnTo>
                <a:lnTo>
                  <a:pt x="893439" y="728472"/>
                </a:lnTo>
                <a:close/>
              </a:path>
            </a:pathLst>
          </a:custGeom>
          <a:solidFill>
            <a:srgbClr val="ED42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7453" y="1463150"/>
            <a:ext cx="630999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4965" y="3075432"/>
            <a:ext cx="7440930" cy="1701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sb.gov/kuraray-pasadena-release-and-fir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9100" y="504825"/>
            <a:ext cx="5943600" cy="1681742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3229"/>
              </a:lnSpc>
              <a:spcBef>
                <a:spcPts val="310"/>
              </a:spcBef>
            </a:pPr>
            <a:r>
              <a:rPr lang="ja-JP" altLang="en-US" b="1" dirty="0">
                <a:solidFill>
                  <a:srgbClr val="0061AF"/>
                </a:solidFill>
                <a:latin typeface="PT Sans" panose="020B0604020202020204" pitchFamily="34" charset="0"/>
              </a:rPr>
              <a:t>事例：</a:t>
            </a:r>
            <a:r>
              <a:rPr lang="en-US" altLang="ja-JP" b="1" i="0" u="none" strike="noStrike" dirty="0">
                <a:solidFill>
                  <a:srgbClr val="0061AF"/>
                </a:solidFill>
                <a:effectLst/>
                <a:latin typeface="PT Sans" panose="020B0604020202020204" pitchFamily="34" charset="0"/>
              </a:rPr>
              <a:t>Animation of 2018 Ethylene Release and Fire at Kuraray America in Pasadena, Texas</a:t>
            </a:r>
            <a:br>
              <a:rPr lang="en-US" altLang="ja-JP" b="1" i="0" dirty="0">
                <a:solidFill>
                  <a:srgbClr val="151515"/>
                </a:solidFill>
                <a:effectLst/>
                <a:latin typeface="PT Sans" panose="020B0604020202020204" pitchFamily="34" charset="0"/>
              </a:rPr>
            </a:br>
            <a:endParaRPr b="1" spc="-25" dirty="0">
              <a:latin typeface="UD デジタル 教科書体 NK-B"/>
              <a:cs typeface="UD デジタル 教科書体 NK-B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79500" y="2348483"/>
            <a:ext cx="7391400" cy="4328542"/>
          </a:xfrm>
          <a:custGeom>
            <a:avLst/>
            <a:gdLst/>
            <a:ahLst/>
            <a:cxnLst/>
            <a:rect l="l" t="t" r="r" b="b"/>
            <a:pathLst>
              <a:path w="5465445" h="3763010">
                <a:moveTo>
                  <a:pt x="5465063" y="3762755"/>
                </a:moveTo>
                <a:lnTo>
                  <a:pt x="0" y="3762755"/>
                </a:lnTo>
                <a:lnTo>
                  <a:pt x="0" y="0"/>
                </a:lnTo>
                <a:lnTo>
                  <a:pt x="5465063" y="0"/>
                </a:lnTo>
                <a:lnTo>
                  <a:pt x="5465063" y="37627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12900" y="3400425"/>
            <a:ext cx="6097142" cy="15568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575"/>
              </a:lnSpc>
              <a:spcBef>
                <a:spcPts val="100"/>
              </a:spcBef>
            </a:pPr>
            <a:r>
              <a:rPr sz="3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ビデオ</a:t>
            </a:r>
            <a:endParaRPr sz="3000" dirty="0">
              <a:latin typeface="ＭＳ Ｐゴシック"/>
              <a:cs typeface="ＭＳ Ｐゴシック"/>
            </a:endParaRPr>
          </a:p>
          <a:p>
            <a:pPr marL="4445" algn="ctr">
              <a:lnSpc>
                <a:spcPts val="1775"/>
              </a:lnSpc>
            </a:pPr>
            <a:endParaRPr sz="1500" dirty="0">
              <a:latin typeface="Microsoft JhengHei"/>
              <a:cs typeface="Microsoft JhengHe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Microsoft JhengHei"/>
              <a:cs typeface="Microsoft JhengHei"/>
            </a:endParaRPr>
          </a:p>
          <a:p>
            <a:pPr marL="12065" marR="5080" algn="ctr">
              <a:lnSpc>
                <a:spcPct val="100000"/>
              </a:lnSpc>
            </a:pPr>
            <a:r>
              <a:rPr sz="1500" b="1" spc="-175" dirty="0">
                <a:solidFill>
                  <a:srgbClr val="FFFFFF"/>
                </a:solidFill>
                <a:latin typeface="Microsoft JhengHei"/>
                <a:cs typeface="Microsoft JhengHei"/>
              </a:rPr>
              <a:t>このビデオは、</a:t>
            </a:r>
            <a:r>
              <a:rPr sz="1500" b="1" spc="-135" dirty="0">
                <a:solidFill>
                  <a:srgbClr val="FFFFFF"/>
                </a:solidFill>
                <a:latin typeface="Microsoft JhengHei"/>
                <a:cs typeface="Microsoft JhengHei"/>
              </a:rPr>
              <a:t>合衆国のケミカ</a:t>
            </a:r>
            <a:r>
              <a:rPr sz="1500" b="1" spc="-5" dirty="0">
                <a:solidFill>
                  <a:srgbClr val="FFFFFF"/>
                </a:solidFill>
                <a:latin typeface="Microsoft JhengHei"/>
                <a:cs typeface="Microsoft JhengHei"/>
              </a:rPr>
              <a:t>ル安全委員会(</a:t>
            </a:r>
            <a:r>
              <a:rPr sz="1500" b="1" spc="-35" dirty="0">
                <a:solidFill>
                  <a:srgbClr val="FFFFFF"/>
                </a:solidFill>
                <a:latin typeface="Microsoft JhengHei"/>
                <a:cs typeface="Microsoft JhengHei"/>
              </a:rPr>
              <a:t>CSB)</a:t>
            </a:r>
            <a:r>
              <a:rPr sz="1500" b="1" spc="-35" dirty="0" err="1">
                <a:solidFill>
                  <a:srgbClr val="FFFFFF"/>
                </a:solidFill>
                <a:latin typeface="Microsoft JhengHei"/>
                <a:cs typeface="Microsoft JhengHei"/>
              </a:rPr>
              <a:t>によって</a:t>
            </a:r>
            <a:r>
              <a:rPr sz="1500" b="1" spc="-35" dirty="0">
                <a:solidFill>
                  <a:srgbClr val="FFFFFF"/>
                </a:solidFill>
                <a:latin typeface="Microsoft JhengHei"/>
                <a:cs typeface="Microsoft JhengHei"/>
              </a:rPr>
              <a:t> </a:t>
            </a:r>
            <a:r>
              <a:rPr sz="1500" b="1" spc="-35" dirty="0" err="1">
                <a:solidFill>
                  <a:srgbClr val="FFFFFF"/>
                </a:solidFill>
                <a:latin typeface="Microsoft JhengHei"/>
                <a:cs typeface="Microsoft JhengHei"/>
              </a:rPr>
              <a:t>編集</a:t>
            </a:r>
            <a:r>
              <a:rPr lang="ja-JP" altLang="en-US" sz="1500" b="1" spc="-35" dirty="0">
                <a:solidFill>
                  <a:srgbClr val="FFFFFF"/>
                </a:solidFill>
                <a:latin typeface="Microsoft JhengHei"/>
                <a:cs typeface="Microsoft JhengHei"/>
              </a:rPr>
              <a:t>ています。</a:t>
            </a:r>
            <a:endParaRPr lang="en-US" altLang="ja-JP" sz="1500" b="1" spc="-35" dirty="0">
              <a:solidFill>
                <a:srgbClr val="FFFFFF"/>
              </a:solidFill>
              <a:latin typeface="Microsoft JhengHei"/>
              <a:cs typeface="Microsoft JhengHei"/>
            </a:endParaRPr>
          </a:p>
          <a:p>
            <a:pPr marL="12065" marR="5080" algn="ctr">
              <a:lnSpc>
                <a:spcPct val="100000"/>
              </a:lnSpc>
            </a:pPr>
            <a:r>
              <a:rPr lang="en-US" altLang="ja-JP" sz="1500" b="1" spc="-35" dirty="0">
                <a:solidFill>
                  <a:srgbClr val="FFFFFF"/>
                </a:solidFill>
                <a:latin typeface="Microsoft JhengHei"/>
                <a:cs typeface="Microsoft JhengHei"/>
              </a:rPr>
              <a:t>5</a:t>
            </a:r>
            <a:r>
              <a:rPr lang="ja-JP" altLang="en-US" sz="1500" b="1" spc="-35" dirty="0">
                <a:solidFill>
                  <a:srgbClr val="FFFFFF"/>
                </a:solidFill>
                <a:latin typeface="Microsoft JhengHei"/>
                <a:cs typeface="Microsoft JhengHei"/>
              </a:rPr>
              <a:t>分</a:t>
            </a:r>
            <a:endParaRPr sz="1500" dirty="0">
              <a:latin typeface="Microsoft JhengHei"/>
              <a:cs typeface="Microsoft Jheng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2366" y="5396311"/>
            <a:ext cx="621233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3460" marR="5080" indent="-1001394">
              <a:lnSpc>
                <a:spcPct val="100000"/>
              </a:lnSpc>
              <a:spcBef>
                <a:spcPts val="100"/>
              </a:spcBef>
            </a:pPr>
            <a:r>
              <a:rPr lang="en-US" altLang="ja-JP" sz="2400" dirty="0">
                <a:hlinkClick r:id="rId2"/>
              </a:rPr>
              <a:t>Kuraray Pasadena Release and Fire | CSB</a:t>
            </a:r>
            <a:endParaRPr sz="2100" dirty="0">
              <a:latin typeface="Microsoft JhengHei"/>
              <a:cs typeface="Microsoft JhengHe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243571" y="1275588"/>
            <a:ext cx="2673350" cy="2360930"/>
            <a:chOff x="7243571" y="1275588"/>
            <a:chExt cx="2673350" cy="236093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3571" y="1351787"/>
              <a:ext cx="2673096" cy="228447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365491" y="1275588"/>
              <a:ext cx="94615" cy="58419"/>
            </a:xfrm>
            <a:custGeom>
              <a:avLst/>
              <a:gdLst/>
              <a:ahLst/>
              <a:cxnLst/>
              <a:rect l="l" t="t" r="r" b="b"/>
              <a:pathLst>
                <a:path w="94615" h="58419">
                  <a:moveTo>
                    <a:pt x="85344" y="57912"/>
                  </a:moveTo>
                  <a:lnTo>
                    <a:pt x="79248" y="57912"/>
                  </a:lnTo>
                  <a:lnTo>
                    <a:pt x="80772" y="54864"/>
                  </a:lnTo>
                  <a:lnTo>
                    <a:pt x="6096" y="15240"/>
                  </a:lnTo>
                  <a:lnTo>
                    <a:pt x="0" y="13716"/>
                  </a:lnTo>
                  <a:lnTo>
                    <a:pt x="1524" y="7620"/>
                  </a:lnTo>
                  <a:lnTo>
                    <a:pt x="1524" y="6096"/>
                  </a:lnTo>
                  <a:lnTo>
                    <a:pt x="3048" y="0"/>
                  </a:lnTo>
                  <a:lnTo>
                    <a:pt x="9144" y="1524"/>
                  </a:lnTo>
                  <a:lnTo>
                    <a:pt x="12192" y="1524"/>
                  </a:lnTo>
                  <a:lnTo>
                    <a:pt x="86868" y="41148"/>
                  </a:lnTo>
                  <a:lnTo>
                    <a:pt x="91440" y="44196"/>
                  </a:lnTo>
                  <a:lnTo>
                    <a:pt x="94488" y="48768"/>
                  </a:lnTo>
                  <a:lnTo>
                    <a:pt x="89916" y="53340"/>
                  </a:lnTo>
                  <a:lnTo>
                    <a:pt x="89916" y="56388"/>
                  </a:lnTo>
                  <a:lnTo>
                    <a:pt x="85344" y="57912"/>
                  </a:lnTo>
                  <a:close/>
                </a:path>
              </a:pathLst>
            </a:custGeom>
            <a:solidFill>
              <a:srgbClr val="263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4">
      <a:majorFont>
        <a:latin typeface="Century Gothic"/>
        <a:ea typeface="Meiryo UI"/>
        <a:cs typeface=""/>
      </a:majorFont>
      <a:minorFont>
        <a:latin typeface="Century Gothic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38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Microsoft JhengHei</vt:lpstr>
      <vt:lpstr>ＭＳ Ｐゴシック</vt:lpstr>
      <vt:lpstr>UD デジタル 教科書体 NK-B</vt:lpstr>
      <vt:lpstr>Century Gothic</vt:lpstr>
      <vt:lpstr>PT Sans</vt:lpstr>
      <vt:lpstr>Office Theme</vt:lpstr>
      <vt:lpstr>事例：Animation of 2018 Ethylene Release and Fire at Kuraray America in Pasadena, Texas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PHA Training  R .pptx</dc:title>
  <dc:creator>atsus</dc:creator>
  <cp:lastModifiedBy>YOSHIDA ATSUSHI</cp:lastModifiedBy>
  <cp:revision>4</cp:revision>
  <dcterms:created xsi:type="dcterms:W3CDTF">2023-05-19T00:43:48Z</dcterms:created>
  <dcterms:modified xsi:type="dcterms:W3CDTF">2023-05-19T02:35:28Z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2021-06-14T00:00:00Z</vt:filetime>
  </property>
  <property fmtid="{D5CDD505-2E9C-101B-9397-08002B2CF9AE}" pid="3" name="LastSaved">
    <vt:filetime>2023-05-19T00:00:00Z</vt:filetime>
  </property>
  <property fmtid="{D5CDD505-2E9C-101B-9397-08002B2CF9AE}" pid="4" name="Producer">
    <vt:lpwstr>Microsoft: Print To PDF</vt:lpwstr>
  </property>
</Properties>
</file>